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72" name="Shape 72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s://deeprob.org" TargetMode="Externa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1.tif"/><Relationship Id="rId4" Type="http://schemas.openxmlformats.org/officeDocument/2006/relationships/image" Target="../media/image2.png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1.tif"/><Relationship Id="rId4" Type="http://schemas.openxmlformats.org/officeDocument/2006/relationships/image" Target="../media/image2.png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1.tif"/><Relationship Id="rId4" Type="http://schemas.openxmlformats.org/officeDocument/2006/relationships/image" Target="../media/image2.png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Mai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18" name="University of Michigan | Department of Robotics">
            <a:hlinkClick r:id="rId2" invalidUrl="" action="" tgtFrame="" tooltip="" history="1" highlightClick="0" endSnd="0"/>
          </p:cNvPr>
          <p:cNvSpPr txBox="1"/>
          <p:nvPr>
            <p:ph type="body" sz="quarter" idx="21"/>
          </p:nvPr>
        </p:nvSpPr>
        <p:spPr>
          <a:xfrm>
            <a:off x="2177681" y="6070735"/>
            <a:ext cx="11651174" cy="1916052"/>
          </a:xfrm>
          <a:prstGeom prst="rect">
            <a:avLst/>
          </a:prstGeom>
          <a:solidFill>
            <a:srgbClr val="FFFFFF"/>
          </a:solidFill>
        </p:spPr>
        <p:txBody>
          <a:bodyPr lIns="50800" tIns="50800" rIns="50800" bIns="50800" anchor="ctr"/>
          <a:lstStyle/>
          <a:p>
            <a:pPr marL="0" indent="0" defTabSz="2413955">
              <a:spcBef>
                <a:spcPts val="0"/>
              </a:spcBef>
              <a:buClrTx/>
              <a:buSzTx/>
              <a:buFontTx/>
              <a:buNone/>
              <a:defRPr b="1" spc="-79" sz="3959">
                <a:latin typeface="Exo 2"/>
                <a:ea typeface="Exo 2"/>
                <a:cs typeface="Exo 2"/>
                <a:sym typeface="Exo 2"/>
              </a:defRPr>
            </a:pPr>
          </a:p>
          <a:p>
            <a:pPr marL="0" indent="0" defTabSz="2413955">
              <a:spcBef>
                <a:spcPts val="0"/>
              </a:spcBef>
              <a:buClrTx/>
              <a:buSzTx/>
              <a:buFontTx/>
              <a:buNone/>
              <a:defRPr b="1" spc="-79" sz="3959">
                <a:latin typeface="Exo 2"/>
                <a:ea typeface="Exo 2"/>
                <a:cs typeface="Exo 2"/>
                <a:sym typeface="Exo 2"/>
              </a:defRPr>
            </a:pPr>
          </a:p>
          <a:p>
            <a:pPr marL="0" indent="0" defTabSz="2413955">
              <a:spcBef>
                <a:spcPts val="0"/>
              </a:spcBef>
              <a:buClrTx/>
              <a:buSzTx/>
              <a:buFontTx/>
              <a:buNone/>
              <a:defRPr b="1" spc="-79" sz="3959">
                <a:latin typeface="Exo 2"/>
                <a:ea typeface="Exo 2"/>
                <a:cs typeface="Exo 2"/>
                <a:sym typeface="Exo 2"/>
              </a:defRPr>
            </a:pPr>
            <a:r>
              <a:t>University of Michigan | Department of Robotics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26" name="Section"/>
          <p:cNvSpPr txBox="1"/>
          <p:nvPr>
            <p:ph type="body" sz="half" idx="21" hasCustomPrompt="1"/>
          </p:nvPr>
        </p:nvSpPr>
        <p:spPr>
          <a:xfrm>
            <a:off x="1206496" y="4533900"/>
            <a:ext cx="21971004" cy="4648200"/>
          </a:xfrm>
          <a:prstGeom prst="rect">
            <a:avLst/>
          </a:prstGeom>
        </p:spPr>
        <p:txBody>
          <a:bodyPr lIns="50800" tIns="50800" rIns="50800" bIns="50800" anchor="ctr"/>
          <a:lstStyle>
            <a:lvl1pPr marL="0" indent="0" defTabSz="2438338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pc="-232" sz="11600">
                <a:latin typeface="Exo 2"/>
                <a:ea typeface="Exo 2"/>
                <a:cs typeface="Exo 2"/>
                <a:sym typeface="Exo 2"/>
              </a:defRPr>
            </a:lvl1pPr>
          </a:lstStyle>
          <a:p>
            <a:pPr/>
            <a:r>
              <a:t>Section</a:t>
            </a:r>
          </a:p>
        </p:txBody>
      </p:sp>
      <p:sp>
        <p:nvSpPr>
          <p:cNvPr id="27" name="Subsection"/>
          <p:cNvSpPr txBox="1"/>
          <p:nvPr>
            <p:ph type="body" sz="quarter" idx="22" hasCustomPrompt="1"/>
          </p:nvPr>
        </p:nvSpPr>
        <p:spPr>
          <a:xfrm>
            <a:off x="1206498" y="8068095"/>
            <a:ext cx="21971004" cy="1450515"/>
          </a:xfrm>
          <a:prstGeom prst="rect">
            <a:avLst/>
          </a:prstGeom>
        </p:spPr>
        <p:txBody>
          <a:bodyPr lIns="50800" tIns="50800" rIns="50800" bIns="50800" anchor="ctr"/>
          <a:lstStyle>
            <a:lvl1pPr marL="0" indent="0" defTabSz="2438338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pc="-119" sz="6000">
                <a:latin typeface="Exo 2"/>
                <a:ea typeface="Exo 2"/>
                <a:cs typeface="Exo 2"/>
                <a:sym typeface="Exo 2"/>
              </a:defRPr>
            </a:lvl1pPr>
          </a:lstStyle>
          <a:p>
            <a:pPr/>
            <a:r>
              <a:t>Subsection</a:t>
            </a:r>
          </a:p>
        </p:txBody>
      </p:sp>
      <p:pic>
        <p:nvPicPr>
          <p:cNvPr id="28" name="DeepRob.pdf" descr="DeepRob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168653" y="12602033"/>
            <a:ext cx="3802215" cy="1079927"/>
          </a:xfrm>
          <a:prstGeom prst="rect">
            <a:avLst/>
          </a:prstGeom>
          <a:ln w="12700">
            <a:miter lim="400000"/>
          </a:ln>
        </p:spPr>
      </p:pic>
      <p:pic>
        <p:nvPicPr>
          <p:cNvPr id="29" name="Image" descr="Image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11840" y="12340198"/>
            <a:ext cx="1407630" cy="1006317"/>
          </a:xfrm>
          <a:prstGeom prst="rect">
            <a:avLst/>
          </a:prstGeom>
          <a:ln w="12700">
            <a:miter lim="400000"/>
          </a:ln>
        </p:spPr>
      </p:pic>
      <p:sp>
        <p:nvSpPr>
          <p:cNvPr id="30" name="Line"/>
          <p:cNvSpPr/>
          <p:nvPr/>
        </p:nvSpPr>
        <p:spPr>
          <a:xfrm flipV="1">
            <a:off x="1891529" y="12395761"/>
            <a:ext cx="5066" cy="895191"/>
          </a:xfrm>
          <a:prstGeom prst="line">
            <a:avLst/>
          </a:prstGeom>
          <a:ln w="25400">
            <a:solidFill>
              <a:srgbClr val="00274C"/>
            </a:solidFill>
            <a:miter lim="400000"/>
          </a:ln>
        </p:spPr>
        <p:txBody>
          <a:bodyPr lIns="50800" tIns="50800" rIns="50800" bIns="50800" anchor="ctr"/>
          <a:lstStyle/>
          <a:p>
            <a:pPr algn="ctr">
              <a:lnSpc>
                <a:spcPct val="100000"/>
              </a:lnSpc>
              <a:spcBef>
                <a:spcPts val="0"/>
              </a:spcBef>
              <a:defRPr sz="2400">
                <a:solidFill>
                  <a:srgbClr val="5E5E5E"/>
                </a:solidFill>
              </a:defRPr>
            </a:pPr>
          </a:p>
        </p:txBody>
      </p:sp>
      <p:pic>
        <p:nvPicPr>
          <p:cNvPr id="31" name="UMich_favicon_light.png" descr="UMich_favicon_light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204455" y="179936"/>
            <a:ext cx="1422401" cy="14224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21;p9"/>
          <p:cNvSpPr/>
          <p:nvPr/>
        </p:nvSpPr>
        <p:spPr>
          <a:xfrm>
            <a:off x="1219200" y="2835275"/>
            <a:ext cx="21945600" cy="1"/>
          </a:xfrm>
          <a:prstGeom prst="line">
            <a:avLst/>
          </a:prstGeom>
          <a:ln w="50800">
            <a:solidFill>
              <a:srgbClr val="FFCB05"/>
            </a:solidFill>
          </a:ln>
        </p:spPr>
        <p:txBody>
          <a:bodyPr lIns="0" tIns="0" rIns="0" bIns="0"/>
          <a:lstStyle/>
          <a:p>
            <a:pPr defTabSz="1828800">
              <a:lnSpc>
                <a:spcPct val="100000"/>
              </a:lnSpc>
              <a:spcBef>
                <a:spcPts val="0"/>
              </a:spcBef>
              <a:defRPr sz="2800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39" name="Title Text"/>
          <p:cNvSpPr txBox="1"/>
          <p:nvPr>
            <p:ph type="title"/>
          </p:nvPr>
        </p:nvSpPr>
        <p:spPr>
          <a:xfrm>
            <a:off x="1620163" y="549276"/>
            <a:ext cx="21143675" cy="2286001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0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  <p:pic>
        <p:nvPicPr>
          <p:cNvPr id="42" name="DeepRob.pdf" descr="DeepRob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168653" y="12602033"/>
            <a:ext cx="3802215" cy="1079927"/>
          </a:xfrm>
          <a:prstGeom prst="rect">
            <a:avLst/>
          </a:prstGeom>
          <a:ln w="12700">
            <a:miter lim="400000"/>
          </a:ln>
        </p:spPr>
      </p:pic>
      <p:pic>
        <p:nvPicPr>
          <p:cNvPr id="43" name="Image" descr="Image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11840" y="12340198"/>
            <a:ext cx="1407630" cy="1006317"/>
          </a:xfrm>
          <a:prstGeom prst="rect">
            <a:avLst/>
          </a:prstGeom>
          <a:ln w="12700">
            <a:miter lim="400000"/>
          </a:ln>
        </p:spPr>
      </p:pic>
      <p:sp>
        <p:nvSpPr>
          <p:cNvPr id="44" name="Line"/>
          <p:cNvSpPr/>
          <p:nvPr/>
        </p:nvSpPr>
        <p:spPr>
          <a:xfrm flipV="1">
            <a:off x="1891529" y="12395761"/>
            <a:ext cx="5066" cy="895191"/>
          </a:xfrm>
          <a:prstGeom prst="line">
            <a:avLst/>
          </a:prstGeom>
          <a:ln w="25400">
            <a:solidFill>
              <a:srgbClr val="00274C"/>
            </a:solidFill>
            <a:miter lim="400000"/>
          </a:ln>
        </p:spPr>
        <p:txBody>
          <a:bodyPr lIns="50800" tIns="50800" rIns="50800" bIns="50800" anchor="ctr"/>
          <a:lstStyle/>
          <a:p>
            <a:pPr algn="ctr">
              <a:lnSpc>
                <a:spcPct val="100000"/>
              </a:lnSpc>
              <a:spcBef>
                <a:spcPts val="0"/>
              </a:spcBef>
              <a:defRPr sz="2400">
                <a:solidFill>
                  <a:srgbClr val="5E5E5E"/>
                </a:solidFill>
              </a:defRPr>
            </a:pPr>
          </a:p>
        </p:txBody>
      </p:sp>
      <p:pic>
        <p:nvPicPr>
          <p:cNvPr id="45" name="UMich_favicon_light.png" descr="UMich_favicon_light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204455" y="179936"/>
            <a:ext cx="1422401" cy="14224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21;p9"/>
          <p:cNvSpPr/>
          <p:nvPr/>
        </p:nvSpPr>
        <p:spPr>
          <a:xfrm>
            <a:off x="1219200" y="2835275"/>
            <a:ext cx="21945600" cy="1"/>
          </a:xfrm>
          <a:prstGeom prst="line">
            <a:avLst/>
          </a:prstGeom>
          <a:ln w="50800">
            <a:solidFill>
              <a:srgbClr val="FFCB05"/>
            </a:solidFill>
          </a:ln>
        </p:spPr>
        <p:txBody>
          <a:bodyPr lIns="0" tIns="0" rIns="0" bIns="0"/>
          <a:lstStyle/>
          <a:p>
            <a:pPr defTabSz="1828800">
              <a:lnSpc>
                <a:spcPct val="100000"/>
              </a:lnSpc>
              <a:spcBef>
                <a:spcPts val="0"/>
              </a:spcBef>
              <a:defRPr sz="2800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5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  <p:pic>
        <p:nvPicPr>
          <p:cNvPr id="54" name="DeepRob.pdf" descr="DeepRob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168653" y="12602033"/>
            <a:ext cx="3802215" cy="1079927"/>
          </a:xfrm>
          <a:prstGeom prst="rect">
            <a:avLst/>
          </a:prstGeom>
          <a:ln w="12700">
            <a:miter lim="400000"/>
          </a:ln>
        </p:spPr>
      </p:pic>
      <p:pic>
        <p:nvPicPr>
          <p:cNvPr id="55" name="Image" descr="Image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11840" y="12340198"/>
            <a:ext cx="1407630" cy="1006317"/>
          </a:xfrm>
          <a:prstGeom prst="rect">
            <a:avLst/>
          </a:prstGeom>
          <a:ln w="12700">
            <a:miter lim="400000"/>
          </a:ln>
        </p:spPr>
      </p:pic>
      <p:sp>
        <p:nvSpPr>
          <p:cNvPr id="56" name="Line"/>
          <p:cNvSpPr/>
          <p:nvPr/>
        </p:nvSpPr>
        <p:spPr>
          <a:xfrm flipV="1">
            <a:off x="1891529" y="12395761"/>
            <a:ext cx="5066" cy="895191"/>
          </a:xfrm>
          <a:prstGeom prst="line">
            <a:avLst/>
          </a:prstGeom>
          <a:ln w="25400">
            <a:solidFill>
              <a:srgbClr val="00274C"/>
            </a:solidFill>
            <a:miter lim="400000"/>
          </a:ln>
        </p:spPr>
        <p:txBody>
          <a:bodyPr lIns="50800" tIns="50800" rIns="50800" bIns="50800" anchor="ctr"/>
          <a:lstStyle/>
          <a:p>
            <a:pPr algn="ctr">
              <a:lnSpc>
                <a:spcPct val="100000"/>
              </a:lnSpc>
              <a:spcBef>
                <a:spcPts val="0"/>
              </a:spcBef>
              <a:defRPr sz="2400">
                <a:solidFill>
                  <a:srgbClr val="5E5E5E"/>
                </a:solidFill>
              </a:defRPr>
            </a:pPr>
          </a:p>
        </p:txBody>
      </p:sp>
      <p:pic>
        <p:nvPicPr>
          <p:cNvPr id="57" name="UMich_favicon_light.png" descr="UMich_favicon_light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204455" y="179936"/>
            <a:ext cx="1422401" cy="1422401"/>
          </a:xfrm>
          <a:prstGeom prst="rect">
            <a:avLst/>
          </a:prstGeom>
          <a:ln w="12700">
            <a:miter lim="400000"/>
          </a:ln>
        </p:spPr>
      </p:pic>
      <p:sp>
        <p:nvSpPr>
          <p:cNvPr id="58" name="Title Text"/>
          <p:cNvSpPr txBox="1"/>
          <p:nvPr/>
        </p:nvSpPr>
        <p:spPr>
          <a:xfrm>
            <a:off x="1620163" y="549276"/>
            <a:ext cx="21143675" cy="2286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399" tIns="91399" rIns="91399" bIns="91399" anchor="ctr">
            <a:normAutofit fontScale="100000" lnSpcReduction="0"/>
          </a:bodyPr>
          <a:lstStyle>
            <a:lvl1pPr algn="ctr" defTabSz="1828800">
              <a:lnSpc>
                <a:spcPct val="100000"/>
              </a:lnSpc>
              <a:spcBef>
                <a:spcPts val="0"/>
              </a:spcBef>
              <a:defRPr sz="8800">
                <a:solidFill>
                  <a:srgbClr val="333333"/>
                </a:solidFill>
                <a:latin typeface="Exo 2"/>
                <a:ea typeface="Exo 2"/>
                <a:cs typeface="Exo 2"/>
                <a:sym typeface="Exo 2"/>
              </a:defRPr>
            </a:lvl1pPr>
          </a:lstStyle>
          <a:p>
            <a:pPr/>
            <a:r>
              <a:t>Title Text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Number"/>
          <p:cNvSpPr txBox="1"/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</p:spPr>
        <p:txBody>
          <a:bodyPr lIns="50800" tIns="50800" rIns="50800" bIns="50800"/>
          <a:lstStyle>
            <a:lvl1pPr defTabSz="584200">
              <a:defRPr sz="18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1.tif"/><Relationship Id="rId5" Type="http://schemas.openxmlformats.org/officeDocument/2006/relationships/hyperlink" Target="https://deeprob.org" TargetMode="External"/><Relationship Id="rId6" Type="http://schemas.openxmlformats.org/officeDocument/2006/relationships/hyperlink" Target="https://deeprob.org/" TargetMode="External"/><Relationship Id="rId7" Type="http://schemas.openxmlformats.org/officeDocument/2006/relationships/slideLayout" Target="../slideLayouts/slideLayout1.xml"/><Relationship Id="rId8" Type="http://schemas.openxmlformats.org/officeDocument/2006/relationships/slideLayout" Target="../slideLayouts/slideLayout2.xml"/><Relationship Id="rId9" Type="http://schemas.openxmlformats.org/officeDocument/2006/relationships/slideLayout" Target="../slideLayouts/slideLayout3.xml"/><Relationship Id="rId10" Type="http://schemas.openxmlformats.org/officeDocument/2006/relationships/slideLayout" Target="../slideLayouts/slideLayout4.xml"/><Relationship Id="rId11" Type="http://schemas.openxmlformats.org/officeDocument/2006/relationships/slideLayout" Target="../slideLayouts/slideLayout5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DeepRob.pdf" descr="DeepRob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168653" y="12602033"/>
            <a:ext cx="3802215" cy="1079927"/>
          </a:xfrm>
          <a:prstGeom prst="rect">
            <a:avLst/>
          </a:prstGeom>
          <a:ln w="12700">
            <a:miter lim="400000"/>
          </a:ln>
        </p:spPr>
      </p:pic>
      <p:pic>
        <p:nvPicPr>
          <p:cNvPr id="3" name="UMich_favicon_light.png" descr="UMich_favicon_light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04455" y="179936"/>
            <a:ext cx="1422401" cy="1422401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22105370" y="12917246"/>
            <a:ext cx="534532" cy="551101"/>
          </a:xfrm>
          <a:prstGeom prst="rect">
            <a:avLst/>
          </a:prstGeom>
          <a:ln w="12700">
            <a:miter lim="400000"/>
          </a:ln>
        </p:spPr>
        <p:txBody>
          <a:bodyPr wrap="none" lIns="91399" tIns="91399" rIns="91399" bIns="91399" anchor="b">
            <a:spAutoFit/>
          </a:bodyPr>
          <a:lstStyle>
            <a:lvl1pPr algn="ctr" defTabSz="1828800">
              <a:lnSpc>
                <a:spcPct val="100000"/>
              </a:lnSpc>
              <a:spcBef>
                <a:spcPts val="0"/>
              </a:spcBef>
              <a:defRPr sz="2400">
                <a:solidFill>
                  <a:srgbClr val="8D8D8D"/>
                </a:solidFill>
                <a:latin typeface="Lato"/>
                <a:ea typeface="Lato"/>
                <a:cs typeface="Lato"/>
                <a:sym typeface="Lato"/>
              </a:defRPr>
            </a:lvl1pPr>
          </a:lstStyle>
          <a:p>
            <a:pPr/>
            <a:fld id="{86CB4B4D-7CA3-9044-876B-883B54F8677D}" type="slidenum"/>
          </a:p>
        </p:txBody>
      </p:sp>
      <p:pic>
        <p:nvPicPr>
          <p:cNvPr id="5" name="Image" descr="Image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211840" y="12340198"/>
            <a:ext cx="1407630" cy="1006317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Rounded Rectangle">
            <a:hlinkClick r:id="rId5" invalidUrl="" action="" tgtFrame="" tooltip="" history="1" highlightClick="0" endSnd="0"/>
          </p:cNvPr>
          <p:cNvSpPr/>
          <p:nvPr/>
        </p:nvSpPr>
        <p:spPr>
          <a:xfrm>
            <a:off x="1830928" y="3831418"/>
            <a:ext cx="12302328" cy="4368244"/>
          </a:xfrm>
          <a:prstGeom prst="roundRect">
            <a:avLst>
              <a:gd name="adj" fmla="val 8305"/>
            </a:avLst>
          </a:prstGeom>
          <a:solidFill>
            <a:srgbClr val="FFFFFF"/>
          </a:solidFill>
          <a:ln w="12700">
            <a:miter lim="400000"/>
          </a:ln>
          <a:effectLst>
            <a:outerShdw sx="100000" sy="100000" kx="0" ky="0" algn="b" rotWithShape="0" blurRad="1270000" dist="0" dir="5400000">
              <a:srgbClr val="DEB5FC"/>
            </a:outerShdw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7" name="Line"/>
          <p:cNvSpPr/>
          <p:nvPr/>
        </p:nvSpPr>
        <p:spPr>
          <a:xfrm flipV="1">
            <a:off x="1891529" y="12395761"/>
            <a:ext cx="5066" cy="895191"/>
          </a:xfrm>
          <a:prstGeom prst="line">
            <a:avLst/>
          </a:prstGeom>
          <a:ln w="25400">
            <a:solidFill>
              <a:srgbClr val="00274C"/>
            </a:solidFill>
            <a:miter lim="400000"/>
          </a:ln>
        </p:spPr>
        <p:txBody>
          <a:bodyPr lIns="50800" tIns="50800" rIns="50800" bIns="50800" anchor="ctr"/>
          <a:lstStyle/>
          <a:p>
            <a:pPr algn="ctr">
              <a:lnSpc>
                <a:spcPct val="100000"/>
              </a:lnSpc>
              <a:spcBef>
                <a:spcPts val="0"/>
              </a:spcBef>
              <a:defRPr sz="2400">
                <a:solidFill>
                  <a:srgbClr val="5E5E5E"/>
                </a:solidFill>
              </a:defRPr>
            </a:pPr>
          </a:p>
        </p:txBody>
      </p:sp>
      <p:pic>
        <p:nvPicPr>
          <p:cNvPr id="8" name="DeepRob.pdf" descr="DeepRob.pdf">
            <a:hlinkClick r:id="rId6" invalidUrl="" action="" tgtFrame="" tooltip="" history="1" highlightClick="0" endSnd="0"/>
          </p:cNvPr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264057" y="4229143"/>
            <a:ext cx="6746058" cy="1916052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Title Text"/>
          <p:cNvSpPr txBox="1"/>
          <p:nvPr>
            <p:ph type="title"/>
          </p:nvPr>
        </p:nvSpPr>
        <p:spPr>
          <a:xfrm>
            <a:off x="1219200" y="549276"/>
            <a:ext cx="21945600" cy="2286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399" tIns="91399" rIns="91399" bIns="91399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10" name="Body Level One…"/>
          <p:cNvSpPr txBox="1"/>
          <p:nvPr>
            <p:ph type="body" idx="1"/>
          </p:nvPr>
        </p:nvSpPr>
        <p:spPr>
          <a:xfrm>
            <a:off x="1219200" y="3200407"/>
            <a:ext cx="21945600" cy="88963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399" tIns="91399" rIns="91399" bIns="91399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7"/>
    <p:sldLayoutId id="2147483650" r:id="rId8"/>
    <p:sldLayoutId id="2147483651" r:id="rId9"/>
    <p:sldLayoutId id="2147483652" r:id="rId10"/>
    <p:sldLayoutId id="2147483653" r:id="rId11"/>
  </p:sldLayoutIdLst>
  <p:transition xmlns:p14="http://schemas.microsoft.com/office/powerpoint/2010/main" spd="med" advClick="1"/>
  <p:txStyles>
    <p:titleStyle>
      <a:lvl1pPr marL="0" marR="0" indent="0" algn="ctr" defTabSz="18288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800" u="none">
          <a:solidFill>
            <a:srgbClr val="333333"/>
          </a:solidFill>
          <a:uFillTx/>
          <a:latin typeface="Exo 2"/>
          <a:ea typeface="Exo 2"/>
          <a:cs typeface="Exo 2"/>
          <a:sym typeface="Exo 2"/>
        </a:defRPr>
      </a:lvl1pPr>
      <a:lvl2pPr marL="0" marR="0" indent="0" algn="ctr" defTabSz="18288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800" u="none">
          <a:solidFill>
            <a:srgbClr val="333333"/>
          </a:solidFill>
          <a:uFillTx/>
          <a:latin typeface="Exo 2"/>
          <a:ea typeface="Exo 2"/>
          <a:cs typeface="Exo 2"/>
          <a:sym typeface="Exo 2"/>
        </a:defRPr>
      </a:lvl2pPr>
      <a:lvl3pPr marL="0" marR="0" indent="0" algn="ctr" defTabSz="18288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800" u="none">
          <a:solidFill>
            <a:srgbClr val="333333"/>
          </a:solidFill>
          <a:uFillTx/>
          <a:latin typeface="Exo 2"/>
          <a:ea typeface="Exo 2"/>
          <a:cs typeface="Exo 2"/>
          <a:sym typeface="Exo 2"/>
        </a:defRPr>
      </a:lvl3pPr>
      <a:lvl4pPr marL="0" marR="0" indent="0" algn="ctr" defTabSz="18288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800" u="none">
          <a:solidFill>
            <a:srgbClr val="333333"/>
          </a:solidFill>
          <a:uFillTx/>
          <a:latin typeface="Exo 2"/>
          <a:ea typeface="Exo 2"/>
          <a:cs typeface="Exo 2"/>
          <a:sym typeface="Exo 2"/>
        </a:defRPr>
      </a:lvl4pPr>
      <a:lvl5pPr marL="0" marR="0" indent="0" algn="ctr" defTabSz="18288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800" u="none">
          <a:solidFill>
            <a:srgbClr val="333333"/>
          </a:solidFill>
          <a:uFillTx/>
          <a:latin typeface="Exo 2"/>
          <a:ea typeface="Exo 2"/>
          <a:cs typeface="Exo 2"/>
          <a:sym typeface="Exo 2"/>
        </a:defRPr>
      </a:lvl5pPr>
      <a:lvl6pPr marL="0" marR="0" indent="0" algn="ctr" defTabSz="18288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800" u="none">
          <a:solidFill>
            <a:srgbClr val="333333"/>
          </a:solidFill>
          <a:uFillTx/>
          <a:latin typeface="Exo 2"/>
          <a:ea typeface="Exo 2"/>
          <a:cs typeface="Exo 2"/>
          <a:sym typeface="Exo 2"/>
        </a:defRPr>
      </a:lvl6pPr>
      <a:lvl7pPr marL="0" marR="0" indent="0" algn="ctr" defTabSz="18288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800" u="none">
          <a:solidFill>
            <a:srgbClr val="333333"/>
          </a:solidFill>
          <a:uFillTx/>
          <a:latin typeface="Exo 2"/>
          <a:ea typeface="Exo 2"/>
          <a:cs typeface="Exo 2"/>
          <a:sym typeface="Exo 2"/>
        </a:defRPr>
      </a:lvl7pPr>
      <a:lvl8pPr marL="0" marR="0" indent="0" algn="ctr" defTabSz="18288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800" u="none">
          <a:solidFill>
            <a:srgbClr val="333333"/>
          </a:solidFill>
          <a:uFillTx/>
          <a:latin typeface="Exo 2"/>
          <a:ea typeface="Exo 2"/>
          <a:cs typeface="Exo 2"/>
          <a:sym typeface="Exo 2"/>
        </a:defRPr>
      </a:lvl8pPr>
      <a:lvl9pPr marL="0" marR="0" indent="0" algn="ctr" defTabSz="18288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800" u="none">
          <a:solidFill>
            <a:srgbClr val="333333"/>
          </a:solidFill>
          <a:uFillTx/>
          <a:latin typeface="Exo 2"/>
          <a:ea typeface="Exo 2"/>
          <a:cs typeface="Exo 2"/>
          <a:sym typeface="Exo 2"/>
        </a:defRPr>
      </a:lvl9pPr>
    </p:titleStyle>
    <p:bodyStyle>
      <a:lvl1pPr marL="889000" marR="0" indent="-863600" algn="l" defTabSz="1828800" latinLnBrk="0">
        <a:lnSpc>
          <a:spcPct val="100000"/>
        </a:lnSpc>
        <a:spcBef>
          <a:spcPts val="1200"/>
        </a:spcBef>
        <a:spcAft>
          <a:spcPts val="0"/>
        </a:spcAft>
        <a:buClr>
          <a:srgbClr val="333333"/>
        </a:buClr>
        <a:buSzPts val="6400"/>
        <a:buFont typeface="Arial"/>
        <a:buChar char="•"/>
        <a:tabLst/>
        <a:defRPr b="0" baseline="0" cap="none" i="0" spc="0" strike="noStrike" sz="6400" u="none">
          <a:solidFill>
            <a:srgbClr val="333333"/>
          </a:solidFill>
          <a:uFillTx/>
          <a:latin typeface="Lato"/>
          <a:ea typeface="Lato"/>
          <a:cs typeface="Lato"/>
          <a:sym typeface="Lato"/>
        </a:defRPr>
      </a:lvl1pPr>
      <a:lvl2pPr marL="1436914" marR="0" indent="-928914" algn="l" defTabSz="1828800" latinLnBrk="0">
        <a:lnSpc>
          <a:spcPct val="100000"/>
        </a:lnSpc>
        <a:spcBef>
          <a:spcPts val="1200"/>
        </a:spcBef>
        <a:spcAft>
          <a:spcPts val="0"/>
        </a:spcAft>
        <a:buClr>
          <a:srgbClr val="333333"/>
        </a:buClr>
        <a:buSzPts val="6400"/>
        <a:buFont typeface="Arial"/>
        <a:buChar char="–"/>
        <a:tabLst/>
        <a:defRPr b="0" baseline="0" cap="none" i="0" spc="0" strike="noStrike" sz="6400" u="none">
          <a:solidFill>
            <a:srgbClr val="333333"/>
          </a:solidFill>
          <a:uFillTx/>
          <a:latin typeface="Lato"/>
          <a:ea typeface="Lato"/>
          <a:cs typeface="Lato"/>
          <a:sym typeface="Lato"/>
        </a:defRPr>
      </a:lvl2pPr>
      <a:lvl3pPr marL="2006600" marR="0" indent="-1016000" algn="l" defTabSz="1828800" latinLnBrk="0">
        <a:lnSpc>
          <a:spcPct val="100000"/>
        </a:lnSpc>
        <a:spcBef>
          <a:spcPts val="1200"/>
        </a:spcBef>
        <a:spcAft>
          <a:spcPts val="0"/>
        </a:spcAft>
        <a:buClr>
          <a:srgbClr val="333333"/>
        </a:buClr>
        <a:buSzPts val="6400"/>
        <a:buFont typeface="Arial"/>
        <a:buChar char="•"/>
        <a:tabLst/>
        <a:defRPr b="0" baseline="0" cap="none" i="0" spc="0" strike="noStrike" sz="6400" u="none">
          <a:solidFill>
            <a:srgbClr val="333333"/>
          </a:solidFill>
          <a:uFillTx/>
          <a:latin typeface="Lato"/>
          <a:ea typeface="Lato"/>
          <a:cs typeface="Lato"/>
          <a:sym typeface="Lato"/>
        </a:defRPr>
      </a:lvl3pPr>
      <a:lvl4pPr marL="2611120" marR="0" indent="-1137920" algn="l" defTabSz="1828800" latinLnBrk="0">
        <a:lnSpc>
          <a:spcPct val="100000"/>
        </a:lnSpc>
        <a:spcBef>
          <a:spcPts val="1200"/>
        </a:spcBef>
        <a:spcAft>
          <a:spcPts val="0"/>
        </a:spcAft>
        <a:buClr>
          <a:srgbClr val="333333"/>
        </a:buClr>
        <a:buSzPts val="6400"/>
        <a:buFont typeface="Arial"/>
        <a:buChar char="–"/>
        <a:tabLst/>
        <a:defRPr b="0" baseline="0" cap="none" i="0" spc="0" strike="noStrike" sz="6400" u="none">
          <a:solidFill>
            <a:srgbClr val="333333"/>
          </a:solidFill>
          <a:uFillTx/>
          <a:latin typeface="Lato"/>
          <a:ea typeface="Lato"/>
          <a:cs typeface="Lato"/>
          <a:sym typeface="Lato"/>
        </a:defRPr>
      </a:lvl4pPr>
      <a:lvl5pPr marL="3068320" marR="0" indent="-1137920" algn="l" defTabSz="1828800" latinLnBrk="0">
        <a:lnSpc>
          <a:spcPct val="100000"/>
        </a:lnSpc>
        <a:spcBef>
          <a:spcPts val="1200"/>
        </a:spcBef>
        <a:spcAft>
          <a:spcPts val="0"/>
        </a:spcAft>
        <a:buClr>
          <a:srgbClr val="333333"/>
        </a:buClr>
        <a:buSzPts val="6400"/>
        <a:buFont typeface="Arial"/>
        <a:buChar char="»"/>
        <a:tabLst/>
        <a:defRPr b="0" baseline="0" cap="none" i="0" spc="0" strike="noStrike" sz="6400" u="none">
          <a:solidFill>
            <a:srgbClr val="333333"/>
          </a:solidFill>
          <a:uFillTx/>
          <a:latin typeface="Lato"/>
          <a:ea typeface="Lato"/>
          <a:cs typeface="Lato"/>
          <a:sym typeface="Lato"/>
        </a:defRPr>
      </a:lvl5pPr>
      <a:lvl6pPr marL="3497579" marR="0" indent="-1097279" algn="l" defTabSz="1828800" latinLnBrk="0">
        <a:lnSpc>
          <a:spcPct val="100000"/>
        </a:lnSpc>
        <a:spcBef>
          <a:spcPts val="1200"/>
        </a:spcBef>
        <a:spcAft>
          <a:spcPts val="0"/>
        </a:spcAft>
        <a:buClr>
          <a:srgbClr val="333333"/>
        </a:buClr>
        <a:buSzPts val="6400"/>
        <a:buFont typeface="Arial"/>
        <a:buChar char="•"/>
        <a:tabLst/>
        <a:defRPr b="0" baseline="0" cap="none" i="0" spc="0" strike="noStrike" sz="6400" u="none">
          <a:solidFill>
            <a:srgbClr val="333333"/>
          </a:solidFill>
          <a:uFillTx/>
          <a:latin typeface="Lato"/>
          <a:ea typeface="Lato"/>
          <a:cs typeface="Lato"/>
          <a:sym typeface="Lato"/>
        </a:defRPr>
      </a:lvl6pPr>
      <a:lvl7pPr marL="3954779" marR="0" indent="-1097279" algn="l" defTabSz="1828800" latinLnBrk="0">
        <a:lnSpc>
          <a:spcPct val="100000"/>
        </a:lnSpc>
        <a:spcBef>
          <a:spcPts val="1200"/>
        </a:spcBef>
        <a:spcAft>
          <a:spcPts val="0"/>
        </a:spcAft>
        <a:buClr>
          <a:srgbClr val="333333"/>
        </a:buClr>
        <a:buSzPts val="6400"/>
        <a:buFont typeface="Arial"/>
        <a:buChar char="•"/>
        <a:tabLst/>
        <a:defRPr b="0" baseline="0" cap="none" i="0" spc="0" strike="noStrike" sz="6400" u="none">
          <a:solidFill>
            <a:srgbClr val="333333"/>
          </a:solidFill>
          <a:uFillTx/>
          <a:latin typeface="Lato"/>
          <a:ea typeface="Lato"/>
          <a:cs typeface="Lato"/>
          <a:sym typeface="Lato"/>
        </a:defRPr>
      </a:lvl7pPr>
      <a:lvl8pPr marL="4411979" marR="0" indent="-1097279" algn="l" defTabSz="1828800" latinLnBrk="0">
        <a:lnSpc>
          <a:spcPct val="100000"/>
        </a:lnSpc>
        <a:spcBef>
          <a:spcPts val="1200"/>
        </a:spcBef>
        <a:spcAft>
          <a:spcPts val="0"/>
        </a:spcAft>
        <a:buClr>
          <a:srgbClr val="333333"/>
        </a:buClr>
        <a:buSzPts val="6400"/>
        <a:buFont typeface="Arial"/>
        <a:buChar char="•"/>
        <a:tabLst/>
        <a:defRPr b="0" baseline="0" cap="none" i="0" spc="0" strike="noStrike" sz="6400" u="none">
          <a:solidFill>
            <a:srgbClr val="333333"/>
          </a:solidFill>
          <a:uFillTx/>
          <a:latin typeface="Lato"/>
          <a:ea typeface="Lato"/>
          <a:cs typeface="Lato"/>
          <a:sym typeface="Lato"/>
        </a:defRPr>
      </a:lvl8pPr>
      <a:lvl9pPr marL="4869179" marR="0" indent="-1097279" algn="l" defTabSz="1828800" latinLnBrk="0">
        <a:lnSpc>
          <a:spcPct val="100000"/>
        </a:lnSpc>
        <a:spcBef>
          <a:spcPts val="1200"/>
        </a:spcBef>
        <a:spcAft>
          <a:spcPts val="0"/>
        </a:spcAft>
        <a:buClr>
          <a:srgbClr val="333333"/>
        </a:buClr>
        <a:buSzPts val="6400"/>
        <a:buFont typeface="Arial"/>
        <a:buChar char="•"/>
        <a:tabLst/>
        <a:defRPr b="0" baseline="0" cap="none" i="0" spc="0" strike="noStrike" sz="6400" u="none">
          <a:solidFill>
            <a:srgbClr val="333333"/>
          </a:solidFill>
          <a:uFillTx/>
          <a:latin typeface="Lato"/>
          <a:ea typeface="Lato"/>
          <a:cs typeface="Lato"/>
          <a:sym typeface="Lato"/>
        </a:defRPr>
      </a:lvl9pPr>
    </p:bodyStyle>
    <p:otherStyle>
      <a:lvl1pPr marL="0" marR="0" indent="0" algn="ctr" defTabSz="18288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Lato"/>
        </a:defRPr>
      </a:lvl1pPr>
      <a:lvl2pPr marL="0" marR="0" indent="0" algn="ctr" defTabSz="18288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Lato"/>
        </a:defRPr>
      </a:lvl2pPr>
      <a:lvl3pPr marL="0" marR="0" indent="0" algn="ctr" defTabSz="18288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Lato"/>
        </a:defRPr>
      </a:lvl3pPr>
      <a:lvl4pPr marL="0" marR="0" indent="0" algn="ctr" defTabSz="18288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Lato"/>
        </a:defRPr>
      </a:lvl4pPr>
      <a:lvl5pPr marL="0" marR="0" indent="0" algn="ctr" defTabSz="18288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Lato"/>
        </a:defRPr>
      </a:lvl5pPr>
      <a:lvl6pPr marL="0" marR="0" indent="0" algn="ctr" defTabSz="18288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Lato"/>
        </a:defRPr>
      </a:lvl6pPr>
      <a:lvl7pPr marL="0" marR="0" indent="0" algn="ctr" defTabSz="18288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Lato"/>
        </a:defRPr>
      </a:lvl7pPr>
      <a:lvl8pPr marL="0" marR="0" indent="0" algn="ctr" defTabSz="18288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Lato"/>
        </a:defRPr>
      </a:lvl8pPr>
      <a:lvl9pPr marL="0" marR="0" indent="0" algn="ctr" defTabSz="18288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Lato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s://deeprob.org" TargetMode="Externa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lide Number"/>
          <p:cNvSpPr txBox="1"/>
          <p:nvPr>
            <p:ph type="sldNum" sz="quarter" idx="2"/>
          </p:nvPr>
        </p:nvSpPr>
        <p:spPr>
          <a:xfrm>
            <a:off x="22190128" y="12917246"/>
            <a:ext cx="365016" cy="5511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75" name="Winter 2025…">
            <a:hlinkClick r:id="rId2" invalidUrl="" action="" tgtFrame="" tooltip="" history="1" highlightClick="0" endSnd="0"/>
          </p:cNvPr>
          <p:cNvSpPr txBox="1"/>
          <p:nvPr>
            <p:ph type="body" idx="2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defTabSz="2365188">
              <a:spcBef>
                <a:spcPts val="0"/>
              </a:spcBef>
              <a:buClrTx/>
              <a:buSzTx/>
              <a:buFontTx/>
              <a:buNone/>
              <a:defRPr b="1" spc="-77" sz="3880">
                <a:latin typeface="Exo 2"/>
                <a:ea typeface="Exo 2"/>
                <a:cs typeface="Exo 2"/>
                <a:sym typeface="Exo 2"/>
              </a:defRPr>
            </a:pPr>
            <a:r>
              <a:t>Winter 2025</a:t>
            </a:r>
          </a:p>
          <a:p>
            <a:pPr marL="0" indent="0" defTabSz="2365188">
              <a:spcBef>
                <a:spcPts val="0"/>
              </a:spcBef>
              <a:buClrTx/>
              <a:buSzTx/>
              <a:buFontTx/>
              <a:buNone/>
              <a:defRPr b="1" spc="-77" sz="3880">
                <a:latin typeface="Exo 2"/>
                <a:ea typeface="Exo 2"/>
                <a:cs typeface="Exo 2"/>
                <a:sym typeface="Exo 2"/>
              </a:defRPr>
            </a:pPr>
            <a:r>
              <a:t>Paper Presentation Template</a:t>
            </a:r>
          </a:p>
          <a:p>
            <a:pPr marL="0" indent="0" defTabSz="2365188">
              <a:spcBef>
                <a:spcPts val="0"/>
              </a:spcBef>
              <a:buClrTx/>
              <a:buSzTx/>
              <a:buFontTx/>
              <a:buNone/>
              <a:defRPr b="1" spc="-77" sz="3880">
                <a:latin typeface="Exo 2"/>
                <a:ea typeface="Exo 2"/>
                <a:cs typeface="Exo 2"/>
                <a:sym typeface="Exo 2"/>
              </a:defRPr>
            </a:pPr>
            <a:r>
              <a:t>University of Michigan &amp; Colorado School of Mines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Hot Start (change this slide)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Hot Start (change this slide)</a:t>
            </a:r>
          </a:p>
        </p:txBody>
      </p:sp>
      <p:sp>
        <p:nvSpPr>
          <p:cNvPr id="78" name="Slide Number"/>
          <p:cNvSpPr txBox="1"/>
          <p:nvPr>
            <p:ph type="sldNum" sz="quarter" idx="2"/>
          </p:nvPr>
        </p:nvSpPr>
        <p:spPr>
          <a:xfrm>
            <a:off x="22190128" y="12917246"/>
            <a:ext cx="365016" cy="5511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79" name="Consider this a skeleton for your final project presentations"/>
          <p:cNvSpPr/>
          <p:nvPr/>
        </p:nvSpPr>
        <p:spPr>
          <a:xfrm>
            <a:off x="3073989" y="3783470"/>
            <a:ext cx="18236022" cy="1601976"/>
          </a:xfrm>
          <a:prstGeom prst="roundRect">
            <a:avLst>
              <a:gd name="adj" fmla="val 11892"/>
            </a:avLst>
          </a:prstGeom>
          <a:solidFill>
            <a:srgbClr val="FCCB04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 defTabSz="825500">
              <a:lnSpc>
                <a:spcPct val="100000"/>
              </a:lnSpc>
              <a:spcBef>
                <a:spcPts val="0"/>
              </a:spcBef>
              <a:defRPr b="1" sz="3500"/>
            </a:lvl1pPr>
          </a:lstStyle>
          <a:p>
            <a:pPr/>
            <a:r>
              <a:t>Consider this a skeleton for your final project presentations</a:t>
            </a:r>
          </a:p>
        </p:txBody>
      </p:sp>
      <p:sp>
        <p:nvSpPr>
          <p:cNvPr id="80" name="You can reorder, remove, or add sections but the audience should leave with an understanding of your paper in each of the categories on the following slides"/>
          <p:cNvSpPr/>
          <p:nvPr/>
        </p:nvSpPr>
        <p:spPr>
          <a:xfrm>
            <a:off x="3073989" y="5785630"/>
            <a:ext cx="18236022" cy="1601976"/>
          </a:xfrm>
          <a:prstGeom prst="roundRect">
            <a:avLst>
              <a:gd name="adj" fmla="val 11892"/>
            </a:avLst>
          </a:prstGeom>
          <a:solidFill>
            <a:srgbClr val="FCCB04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 defTabSz="825500">
              <a:lnSpc>
                <a:spcPct val="100000"/>
              </a:lnSpc>
              <a:spcBef>
                <a:spcPts val="0"/>
              </a:spcBef>
              <a:defRPr b="1" sz="3500"/>
            </a:lvl1pPr>
          </a:lstStyle>
          <a:p>
            <a:pPr/>
            <a:r>
              <a:t>You can reorder, remove, or add sections but the audience should leave with an understanding of your paper in each of the categories on the following slides</a:t>
            </a:r>
          </a:p>
        </p:txBody>
      </p:sp>
      <p:sp>
        <p:nvSpPr>
          <p:cNvPr id="81" name="Important advice: when adding any text or figures to slides, always consider how large the text needs to be for it to be readable by the most distant audience member"/>
          <p:cNvSpPr/>
          <p:nvPr/>
        </p:nvSpPr>
        <p:spPr>
          <a:xfrm>
            <a:off x="3073989" y="9789948"/>
            <a:ext cx="18236022" cy="1601976"/>
          </a:xfrm>
          <a:prstGeom prst="roundRect">
            <a:avLst>
              <a:gd name="adj" fmla="val 11892"/>
            </a:avLst>
          </a:prstGeom>
          <a:solidFill>
            <a:schemeClr val="accent5">
              <a:hueOff val="-82419"/>
              <a:satOff val="-9513"/>
              <a:lumOff val="-16343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b="1" sz="3500">
                <a:solidFill>
                  <a:srgbClr val="FFFFFF"/>
                </a:solidFill>
              </a:defRPr>
            </a:pPr>
            <a:r>
              <a:t>Important advice: </a:t>
            </a:r>
            <a:r>
              <a:rPr i="1"/>
              <a:t>when adding any text or figures to slides, always consider how large the text needs to be for it to be readable by the most distant audience member</a:t>
            </a:r>
          </a:p>
        </p:txBody>
      </p:sp>
      <p:sp>
        <p:nvSpPr>
          <p:cNvPr id="82" name="Creating more interesting slide titles is also recommended"/>
          <p:cNvSpPr/>
          <p:nvPr/>
        </p:nvSpPr>
        <p:spPr>
          <a:xfrm>
            <a:off x="3073989" y="7787789"/>
            <a:ext cx="18236022" cy="1601976"/>
          </a:xfrm>
          <a:prstGeom prst="roundRect">
            <a:avLst>
              <a:gd name="adj" fmla="val 11892"/>
            </a:avLst>
          </a:prstGeom>
          <a:solidFill>
            <a:srgbClr val="FCCB04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 defTabSz="825500">
              <a:lnSpc>
                <a:spcPct val="100000"/>
              </a:lnSpc>
              <a:spcBef>
                <a:spcPts val="0"/>
              </a:spcBef>
              <a:defRPr b="1" sz="3500"/>
            </a:lvl1pPr>
          </a:lstStyle>
          <a:p>
            <a:pPr/>
            <a:r>
              <a:t>Creating more interesting slide titles is also recommended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Value Proposition (change your slide title)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Value Proposition (change your slide title)</a:t>
            </a:r>
          </a:p>
        </p:txBody>
      </p:sp>
      <p:sp>
        <p:nvSpPr>
          <p:cNvPr id="85" name="Background on what problem the paper sets out to address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300000"/>
              </a:lnSpc>
              <a:buSzPts val="6100"/>
              <a:defRPr sz="6100"/>
            </a:pPr>
            <a:r>
              <a:t>Background on what problem the paper sets out to address</a:t>
            </a:r>
          </a:p>
          <a:p>
            <a:pPr>
              <a:lnSpc>
                <a:spcPct val="300000"/>
              </a:lnSpc>
              <a:buSzPts val="6100"/>
              <a:defRPr sz="6100"/>
            </a:pPr>
            <a:r>
              <a:t>What benefits can be realized if we solve this problem?</a:t>
            </a:r>
          </a:p>
        </p:txBody>
      </p:sp>
      <p:sp>
        <p:nvSpPr>
          <p:cNvPr id="86" name="Slide Number"/>
          <p:cNvSpPr txBox="1"/>
          <p:nvPr>
            <p:ph type="sldNum" sz="quarter" idx="2"/>
          </p:nvPr>
        </p:nvSpPr>
        <p:spPr>
          <a:xfrm>
            <a:off x="22190128" y="12917246"/>
            <a:ext cx="365016" cy="5511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Background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Background</a:t>
            </a:r>
          </a:p>
        </p:txBody>
      </p:sp>
      <p:sp>
        <p:nvSpPr>
          <p:cNvPr id="89" name="Double-click to edit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1185333" indent="-1185333">
              <a:lnSpc>
                <a:spcPct val="150000"/>
              </a:lnSpc>
              <a:buClrTx/>
              <a:buSzPct val="100000"/>
              <a:buFontTx/>
              <a:buAutoNum type="arabicPeriod" startAt="1"/>
            </a:pPr>
          </a:p>
        </p:txBody>
      </p:sp>
      <p:sp>
        <p:nvSpPr>
          <p:cNvPr id="90" name="Slide Number"/>
          <p:cNvSpPr txBox="1"/>
          <p:nvPr>
            <p:ph type="sldNum" sz="quarter" idx="2"/>
          </p:nvPr>
        </p:nvSpPr>
        <p:spPr>
          <a:xfrm>
            <a:off x="22190128" y="12917246"/>
            <a:ext cx="365016" cy="5511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roposed Approach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Proposed Approach</a:t>
            </a:r>
          </a:p>
        </p:txBody>
      </p:sp>
      <p:sp>
        <p:nvSpPr>
          <p:cNvPr id="93" name="Double-click to edit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260000"/>
              </a:lnSpc>
            </a:pPr>
          </a:p>
        </p:txBody>
      </p:sp>
      <p:sp>
        <p:nvSpPr>
          <p:cNvPr id="94" name="Slide Number"/>
          <p:cNvSpPr txBox="1"/>
          <p:nvPr>
            <p:ph type="sldNum" sz="quarter" idx="2"/>
          </p:nvPr>
        </p:nvSpPr>
        <p:spPr>
          <a:xfrm>
            <a:off x="22190128" y="12917246"/>
            <a:ext cx="365016" cy="5511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n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Plan</a:t>
            </a:r>
          </a:p>
        </p:txBody>
      </p:sp>
      <p:sp>
        <p:nvSpPr>
          <p:cNvPr id="97" name="Double-click to edit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300000"/>
              </a:lnSpc>
            </a:pPr>
          </a:p>
        </p:txBody>
      </p:sp>
      <p:sp>
        <p:nvSpPr>
          <p:cNvPr id="98" name="Slide Number"/>
          <p:cNvSpPr txBox="1"/>
          <p:nvPr>
            <p:ph type="sldNum" sz="quarter" idx="2"/>
          </p:nvPr>
        </p:nvSpPr>
        <p:spPr>
          <a:xfrm>
            <a:off x="22190128" y="12917246"/>
            <a:ext cx="365016" cy="5511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